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12"/>
  </p:notesMasterIdLst>
  <p:sldIdLst>
    <p:sldId id="256" r:id="rId5"/>
    <p:sldId id="282" r:id="rId6"/>
    <p:sldId id="257" r:id="rId7"/>
    <p:sldId id="283" r:id="rId8"/>
    <p:sldId id="366" r:id="rId9"/>
    <p:sldId id="367" r:id="rId10"/>
    <p:sldId id="368" r:id="rId11"/>
    <p:sldId id="298" r:id="rId12"/>
    <p:sldId id="293" r:id="rId13"/>
    <p:sldId id="294" r:id="rId14"/>
    <p:sldId id="295" r:id="rId15"/>
    <p:sldId id="432" r:id="rId16"/>
    <p:sldId id="435" r:id="rId17"/>
    <p:sldId id="433" r:id="rId18"/>
    <p:sldId id="436" r:id="rId19"/>
    <p:sldId id="437" r:id="rId20"/>
    <p:sldId id="438" r:id="rId21"/>
    <p:sldId id="439" r:id="rId22"/>
    <p:sldId id="434" r:id="rId23"/>
    <p:sldId id="300" r:id="rId24"/>
    <p:sldId id="290" r:id="rId25"/>
    <p:sldId id="291" r:id="rId26"/>
    <p:sldId id="299" r:id="rId27"/>
    <p:sldId id="332" r:id="rId28"/>
    <p:sldId id="369" r:id="rId29"/>
    <p:sldId id="398" r:id="rId30"/>
    <p:sldId id="399" r:id="rId31"/>
    <p:sldId id="400" r:id="rId32"/>
    <p:sldId id="402" r:id="rId33"/>
    <p:sldId id="430" r:id="rId34"/>
    <p:sldId id="445" r:id="rId35"/>
    <p:sldId id="446" r:id="rId36"/>
    <p:sldId id="441" r:id="rId37"/>
    <p:sldId id="442" r:id="rId38"/>
    <p:sldId id="443" r:id="rId39"/>
    <p:sldId id="444" r:id="rId40"/>
    <p:sldId id="457" r:id="rId41"/>
    <p:sldId id="454" r:id="rId42"/>
    <p:sldId id="403" r:id="rId43"/>
    <p:sldId id="404" r:id="rId44"/>
    <p:sldId id="405" r:id="rId45"/>
    <p:sldId id="406" r:id="rId46"/>
    <p:sldId id="407" r:id="rId47"/>
    <p:sldId id="408" r:id="rId48"/>
    <p:sldId id="440" r:id="rId49"/>
    <p:sldId id="409" r:id="rId50"/>
    <p:sldId id="410" r:id="rId51"/>
    <p:sldId id="411" r:id="rId52"/>
    <p:sldId id="456" r:id="rId53"/>
    <p:sldId id="431" r:id="rId54"/>
    <p:sldId id="453" r:id="rId55"/>
    <p:sldId id="448" r:id="rId56"/>
    <p:sldId id="450" r:id="rId57"/>
    <p:sldId id="451" r:id="rId58"/>
    <p:sldId id="452" r:id="rId59"/>
    <p:sldId id="447" r:id="rId60"/>
    <p:sldId id="455" r:id="rId61"/>
    <p:sldId id="449" r:id="rId62"/>
    <p:sldId id="412" r:id="rId63"/>
    <p:sldId id="413" r:id="rId64"/>
    <p:sldId id="414" r:id="rId65"/>
    <p:sldId id="415" r:id="rId66"/>
    <p:sldId id="416" r:id="rId67"/>
    <p:sldId id="417" r:id="rId68"/>
    <p:sldId id="418" r:id="rId69"/>
    <p:sldId id="419" r:id="rId70"/>
    <p:sldId id="421" r:id="rId71"/>
    <p:sldId id="422" r:id="rId72"/>
    <p:sldId id="423" r:id="rId73"/>
    <p:sldId id="458" r:id="rId74"/>
    <p:sldId id="425" r:id="rId75"/>
    <p:sldId id="280" r:id="rId76"/>
    <p:sldId id="459" r:id="rId77"/>
    <p:sldId id="281" r:id="rId78"/>
    <p:sldId id="428" r:id="rId79"/>
    <p:sldId id="370" r:id="rId80"/>
    <p:sldId id="371" r:id="rId81"/>
    <p:sldId id="372" r:id="rId82"/>
    <p:sldId id="373" r:id="rId83"/>
    <p:sldId id="374" r:id="rId84"/>
    <p:sldId id="375" r:id="rId85"/>
    <p:sldId id="377" r:id="rId86"/>
    <p:sldId id="378" r:id="rId87"/>
    <p:sldId id="379" r:id="rId88"/>
    <p:sldId id="380" r:id="rId89"/>
    <p:sldId id="381"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397" r:id="rId106"/>
    <p:sldId id="365" r:id="rId107"/>
    <p:sldId id="335" r:id="rId108"/>
    <p:sldId id="336" r:id="rId109"/>
    <p:sldId id="337" r:id="rId110"/>
    <p:sldId id="429"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290"/>
            <p14:sldId id="291"/>
          </p14:sldIdLst>
        </p14:section>
        <p14:section name="#1, Infrastructure" id="{4DDAF103-90D4-461F-A665-1FCAAB8770E2}">
          <p14:sldIdLst>
            <p14:sldId id="299"/>
            <p14:sldId id="332"/>
            <p14:sldId id="369"/>
            <p14:sldId id="398"/>
            <p14:sldId id="399"/>
            <p14:sldId id="400"/>
            <p14:sldId id="402"/>
          </p14:sldIdLst>
        </p14:section>
        <p14:section name="#2 Immutable Server" id="{44DF9B78-82D3-4D74-A149-6A0FA8D2E88E}">
          <p14:sldIdLst>
            <p14:sldId id="430"/>
            <p14:sldId id="445"/>
            <p14:sldId id="446"/>
            <p14:sldId id="441"/>
            <p14:sldId id="442"/>
            <p14:sldId id="443"/>
            <p14:sldId id="444"/>
            <p14:sldId id="457"/>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56"/>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425"/>
            <p14:sldId id="280"/>
            <p14:sldId id="459"/>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80" d="100"/>
          <a:sy n="80" d="100"/>
        </p:scale>
        <p:origin x="12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4716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 1:25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1:25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 1:25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12/12/2016 1:25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24</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12/12/2016 1:25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662CF-C7B0-4E0D-A8EF-6C346E54F2F8}" type="datetimeFigureOut">
              <a:rPr lang="zh-TW" altLang="en-US" smtClean="0"/>
              <a:t>2016/12/12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2016/12/12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2016/12/12</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hyperlink" Target="http://github.com/Azure/ServiceFabric-Samples"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TryServiceFabric" TargetMode="External"/><Relationship Id="rId4" Type="http://schemas.openxmlformats.org/officeDocument/2006/relationships/hyperlink" Target="http://aka.ms/ServiceFabricDocs"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hyperlink" Target="https://docs.microsoft.com/en-us/azure/service-fabric/service-fabric-reliable-services-quick-start" TargetMode="External"/><Relationship Id="rId2" Type="http://schemas.openxmlformats.org/officeDocument/2006/relationships/hyperlink" Target="http://www.slideshare.net/PaulAffentranger/microservices-with-aws-lambda-and-azure-service-fabric" TargetMode="External"/><Relationship Id="rId1" Type="http://schemas.openxmlformats.org/officeDocument/2006/relationships/slideLayout" Target="../slideLayouts/slideLayout2.xml"/><Relationship Id="rId4" Type="http://schemas.openxmlformats.org/officeDocument/2006/relationships/hyperlink" Target="https://docs.microsoft.com/en-us/azure/service-fabric/service-fabric-reliable-actors-get-started"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read01.com/7O7eko.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www.neucloud.cn/article/weipinhui-take-you-to-understand-the-architect-Native-Cloud-1316.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8.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3" Type="http://schemas.openxmlformats.org/officeDocument/2006/relationships/hyperlink" Target="http://shop.oreilly.com/product/0636920033158.do?sortby=publicationDate" TargetMode="External"/><Relationship Id="rId2" Type="http://schemas.openxmlformats.org/officeDocument/2006/relationships/image" Target="../media/image26.jpe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3.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60.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3.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6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9.xml"/><Relationship Id="rId5"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3" Type="http://schemas.openxmlformats.org/officeDocument/2006/relationships/hyperlink" Target="https://channel9.msdn.com/Blogs/containers/Docker-Swarm-Part-2" TargetMode="External"/><Relationship Id="rId2" Type="http://schemas.openxmlformats.org/officeDocument/2006/relationships/image" Target="../media/image55.png"/><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3" Type="http://schemas.openxmlformats.org/officeDocument/2006/relationships/hyperlink" Target="http://windowsitpro.com/windows-server-2016/differences-between-windows-containers-and-hyper-v-containers-windows-server-201" TargetMode="External"/><Relationship Id="rId2" Type="http://schemas.openxmlformats.org/officeDocument/2006/relationships/image" Target="../media/image56.jpe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columns.chicken-house.net/" TargetMode="External"/><Relationship Id="rId2" Type="http://schemas.openxmlformats.org/officeDocument/2006/relationships/hyperlink" Target="https://www.facebook.com/andrew.blog.0928" TargetMode="Externa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openxmlformats.org/officeDocument/2006/relationships/image" Target="../media/image11.emf"/><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6" Type="http://schemas.openxmlformats.org/officeDocument/2006/relationships/image" Target="../media/image87.png"/><Relationship Id="rId21" Type="http://schemas.openxmlformats.org/officeDocument/2006/relationships/image" Target="../media/image82.png"/><Relationship Id="rId34" Type="http://schemas.openxmlformats.org/officeDocument/2006/relationships/image" Target="../media/image95.png"/><Relationship Id="rId42" Type="http://schemas.openxmlformats.org/officeDocument/2006/relationships/image" Target="../media/image103.png"/><Relationship Id="rId47" Type="http://schemas.openxmlformats.org/officeDocument/2006/relationships/image" Target="../media/image108.png"/><Relationship Id="rId50" Type="http://schemas.openxmlformats.org/officeDocument/2006/relationships/image" Target="../media/image111.png"/><Relationship Id="rId55" Type="http://schemas.openxmlformats.org/officeDocument/2006/relationships/image" Target="../media/image116.png"/><Relationship Id="rId63" Type="http://schemas.openxmlformats.org/officeDocument/2006/relationships/image" Target="../media/image124.jpeg"/><Relationship Id="rId7" Type="http://schemas.openxmlformats.org/officeDocument/2006/relationships/image" Target="../media/image68.png"/><Relationship Id="rId2" Type="http://schemas.openxmlformats.org/officeDocument/2006/relationships/image" Target="../media/image63.jpeg"/><Relationship Id="rId16" Type="http://schemas.openxmlformats.org/officeDocument/2006/relationships/image" Target="../media/image77.png"/><Relationship Id="rId29" Type="http://schemas.openxmlformats.org/officeDocument/2006/relationships/image" Target="../media/image90.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3.png"/><Relationship Id="rId37" Type="http://schemas.openxmlformats.org/officeDocument/2006/relationships/image" Target="../media/image98.png"/><Relationship Id="rId40" Type="http://schemas.openxmlformats.org/officeDocument/2006/relationships/image" Target="../media/image101.png"/><Relationship Id="rId45" Type="http://schemas.openxmlformats.org/officeDocument/2006/relationships/image" Target="../media/image106.png"/><Relationship Id="rId53" Type="http://schemas.openxmlformats.org/officeDocument/2006/relationships/image" Target="../media/image114.png"/><Relationship Id="rId58" Type="http://schemas.openxmlformats.org/officeDocument/2006/relationships/image" Target="../media/image119.png"/><Relationship Id="rId5" Type="http://schemas.openxmlformats.org/officeDocument/2006/relationships/image" Target="../media/image66.png"/><Relationship Id="rId61" Type="http://schemas.openxmlformats.org/officeDocument/2006/relationships/image" Target="../media/image122.png"/><Relationship Id="rId19" Type="http://schemas.openxmlformats.org/officeDocument/2006/relationships/image" Target="../media/image8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91.png"/><Relationship Id="rId35" Type="http://schemas.openxmlformats.org/officeDocument/2006/relationships/image" Target="../media/image96.png"/><Relationship Id="rId43" Type="http://schemas.openxmlformats.org/officeDocument/2006/relationships/image" Target="../media/image104.png"/><Relationship Id="rId48" Type="http://schemas.openxmlformats.org/officeDocument/2006/relationships/image" Target="../media/image109.png"/><Relationship Id="rId56" Type="http://schemas.openxmlformats.org/officeDocument/2006/relationships/image" Target="../media/image117.png"/><Relationship Id="rId64" Type="http://schemas.openxmlformats.org/officeDocument/2006/relationships/image" Target="../media/image125.png"/><Relationship Id="rId8" Type="http://schemas.openxmlformats.org/officeDocument/2006/relationships/image" Target="../media/image69.png"/><Relationship Id="rId51" Type="http://schemas.openxmlformats.org/officeDocument/2006/relationships/image" Target="../media/image112.png"/><Relationship Id="rId3" Type="http://schemas.openxmlformats.org/officeDocument/2006/relationships/image" Target="../media/image64.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46" Type="http://schemas.openxmlformats.org/officeDocument/2006/relationships/image" Target="../media/image107.png"/><Relationship Id="rId59" Type="http://schemas.openxmlformats.org/officeDocument/2006/relationships/image" Target="../media/image120.png"/><Relationship Id="rId20" Type="http://schemas.openxmlformats.org/officeDocument/2006/relationships/image" Target="../media/image81.png"/><Relationship Id="rId41" Type="http://schemas.openxmlformats.org/officeDocument/2006/relationships/image" Target="../media/image102.png"/><Relationship Id="rId54" Type="http://schemas.openxmlformats.org/officeDocument/2006/relationships/image" Target="../media/image115.png"/><Relationship Id="rId62" Type="http://schemas.openxmlformats.org/officeDocument/2006/relationships/image" Target="../media/image123.png"/><Relationship Id="rId1" Type="http://schemas.openxmlformats.org/officeDocument/2006/relationships/slideLayout" Target="../slideLayouts/slideLayout29.xml"/><Relationship Id="rId6" Type="http://schemas.openxmlformats.org/officeDocument/2006/relationships/image" Target="../media/image67.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57" Type="http://schemas.openxmlformats.org/officeDocument/2006/relationships/image" Target="../media/image118.png"/><Relationship Id="rId10" Type="http://schemas.openxmlformats.org/officeDocument/2006/relationships/image" Target="../media/image71.png"/><Relationship Id="rId31" Type="http://schemas.openxmlformats.org/officeDocument/2006/relationships/image" Target="../media/image92.png"/><Relationship Id="rId44" Type="http://schemas.openxmlformats.org/officeDocument/2006/relationships/image" Target="../media/image105.png"/><Relationship Id="rId52" Type="http://schemas.openxmlformats.org/officeDocument/2006/relationships/image" Target="../media/image113.png"/><Relationship Id="rId60" Type="http://schemas.openxmlformats.org/officeDocument/2006/relationships/image" Target="../media/image121.jpeg"/><Relationship Id="rId65" Type="http://schemas.openxmlformats.org/officeDocument/2006/relationships/image" Target="../media/image126.jpeg"/><Relationship Id="rId4" Type="http://schemas.openxmlformats.org/officeDocument/2006/relationships/image" Target="../media/image65.png"/><Relationship Id="rId9" Type="http://schemas.openxmlformats.org/officeDocument/2006/relationships/image" Target="../media/image70.png"/><Relationship Id="rId13" Type="http://schemas.openxmlformats.org/officeDocument/2006/relationships/image" Target="../media/image74.png"/><Relationship Id="rId18" Type="http://schemas.openxmlformats.org/officeDocument/2006/relationships/image" Target="../media/image79.png"/><Relationship Id="rId39" Type="http://schemas.openxmlformats.org/officeDocument/2006/relationships/image" Target="../media/image1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微服務架構與實</a:t>
            </a:r>
            <a:r>
              <a:rPr lang="zh-TW" altLang="en-US" dirty="0"/>
              <a:t>戰</a:t>
            </a:r>
            <a:r>
              <a:rPr lang="zh-TW" altLang="en-US" dirty="0" smtClean="0"/>
              <a:t> </a:t>
            </a:r>
            <a:r>
              <a:rPr lang="en-US" altLang="zh-TW" dirty="0" smtClean="0"/>
              <a:t>#1</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2016/12/15</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2"/>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2"/>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2"/>
              </a:rPr>
              <a:t>http</a:t>
            </a:r>
            <a:r>
              <a:rPr lang="en-US" altLang="zh-TW" dirty="0">
                <a:hlinkClick r:id="rId2"/>
              </a:rPr>
              <a:t>://</a:t>
            </a:r>
            <a:r>
              <a:rPr lang="en-US" altLang="zh-TW" dirty="0" smtClean="0">
                <a:hlinkClick r:id="rId2"/>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3"/>
              </a:rPr>
              <a:t>https://</a:t>
            </a:r>
            <a:r>
              <a:rPr lang="en-US" altLang="zh-TW" dirty="0" smtClean="0">
                <a:hlinkClick r:id="rId3"/>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4"/>
              </a:rPr>
              <a:t>https://</a:t>
            </a:r>
            <a:r>
              <a:rPr lang="en-US" altLang="zh-TW" dirty="0" smtClean="0">
                <a:hlinkClick r:id="rId4"/>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2"/>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2"/>
              </a:rPr>
              <a:t>http://</a:t>
            </a:r>
            <a:r>
              <a:rPr lang="en-US" altLang="zh-TW" dirty="0" smtClean="0">
                <a:hlinkClick r:id="rId2"/>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fontScale="92500" lnSpcReduction="10000"/>
          </a:bodyPr>
          <a:lstStyle/>
          <a:p>
            <a:pPr marL="457200" indent="-457200">
              <a:buFont typeface="+mj-lt"/>
              <a:buAutoNum type="arabicPeriod"/>
            </a:pPr>
            <a:r>
              <a:rPr lang="zh-TW" altLang="en-US" sz="4000" dirty="0" smtClean="0">
                <a:solidFill>
                  <a:srgbClr val="FF0000"/>
                </a:solidFill>
              </a:rPr>
              <a:t>微服務架構 概觀</a:t>
            </a:r>
            <a:endParaRPr lang="en-US" altLang="zh-TW" sz="4000" dirty="0" smtClean="0">
              <a:solidFill>
                <a:srgbClr val="FF0000"/>
              </a:solidFill>
            </a:endParaRPr>
          </a:p>
          <a:p>
            <a:pPr marL="457200" indent="-457200">
              <a:buFont typeface="+mj-lt"/>
              <a:buAutoNum type="arabicPeriod"/>
            </a:pPr>
            <a:r>
              <a:rPr lang="zh-TW" altLang="en-US" sz="4000" dirty="0" smtClean="0">
                <a:solidFill>
                  <a:srgbClr val="FF0000"/>
                </a:solidFill>
              </a:rPr>
              <a:t>微服務架構 相關技術</a:t>
            </a:r>
            <a:endParaRPr lang="en-US" altLang="zh-TW" sz="4000" dirty="0" smtClean="0">
              <a:solidFill>
                <a:srgbClr val="FF0000"/>
              </a:solidFill>
            </a:endParaRPr>
          </a:p>
          <a:p>
            <a:pPr marL="457200" indent="-457200">
              <a:buFont typeface="+mj-lt"/>
              <a:buAutoNum type="arabicPeriod"/>
            </a:pPr>
            <a:r>
              <a:rPr lang="zh-TW" altLang="en-US" sz="4000" dirty="0" smtClean="0"/>
              <a:t>微服務 架構設計與實作</a:t>
            </a:r>
            <a:endParaRPr lang="en-US" altLang="zh-TW" sz="4000" dirty="0" smtClean="0"/>
          </a:p>
          <a:p>
            <a:pPr marL="457200" indent="-457200">
              <a:buFont typeface="+mj-lt"/>
              <a:buAutoNum type="arabicPeriod"/>
            </a:pPr>
            <a:r>
              <a:rPr lang="zh-TW" altLang="en-US" sz="4000" dirty="0" smtClean="0"/>
              <a:t>微服務 對應的開發流程</a:t>
            </a:r>
            <a:endParaRPr lang="en-US" altLang="zh-TW" sz="4000" dirty="0" smtClean="0"/>
          </a:p>
          <a:p>
            <a:pPr marL="457200" indent="-457200">
              <a:buFont typeface="+mj-lt"/>
              <a:buAutoNum type="arabicPeriod"/>
            </a:pPr>
            <a:r>
              <a:rPr lang="zh-TW" altLang="en-US" sz="4000" dirty="0" smtClean="0"/>
              <a:t>如何佈署微服務架構的系統</a:t>
            </a:r>
            <a:r>
              <a:rPr lang="en-US" altLang="zh-TW" sz="4000" dirty="0" smtClean="0"/>
              <a:t>?</a:t>
            </a:r>
            <a:endParaRPr lang="en-US" altLang="zh-TW" sz="4000" dirty="0" smtClean="0"/>
          </a:p>
          <a:p>
            <a:pPr marL="457200" indent="-457200">
              <a:buFont typeface="+mj-lt"/>
              <a:buAutoNum type="arabicPeriod"/>
            </a:pPr>
            <a:r>
              <a:rPr lang="zh-TW" altLang="en-US" sz="4000" dirty="0" smtClean="0"/>
              <a:t>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2"/>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(TODAY)</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981200" y="609602"/>
            <a:ext cx="8213075" cy="5703293"/>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633" y="948893"/>
            <a:ext cx="8598568" cy="484230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870" y="1337735"/>
            <a:ext cx="8644226" cy="488908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04657"/>
            <a:ext cx="8282572" cy="465551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1476251"/>
            <a:ext cx="4769708" cy="4643086"/>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134291"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311492"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777025" y="3400496"/>
            <a:ext cx="1106133" cy="19007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52056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Win2016</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TP5)</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2">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2"/>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2"/>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18564126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2"/>
              </a:rPr>
              <a:t>https://</a:t>
            </a:r>
            <a:r>
              <a:rPr lang="en-US" altLang="zh-TW" dirty="0" smtClean="0">
                <a:hlinkClick r:id="rId2"/>
              </a:rPr>
              <a:t>www.facebook.com/andrew.blog.0928</a:t>
            </a:r>
            <a:endParaRPr lang="en-US" altLang="zh-TW" dirty="0" smtClean="0"/>
          </a:p>
          <a:p>
            <a:r>
              <a:rPr lang="en-US" altLang="zh-TW" dirty="0" smtClean="0">
                <a:hlinkClick r:id="rId3"/>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2"/>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3"/>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8"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3797</TotalTime>
  <Words>4415</Words>
  <Application>Microsoft Office PowerPoint</Application>
  <PresentationFormat>寬螢幕</PresentationFormat>
  <Paragraphs>853</Paragraphs>
  <Slides>107</Slides>
  <Notes>22</Notes>
  <HiddenSlides>3</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107</vt:i4>
      </vt:variant>
    </vt:vector>
  </HeadingPairs>
  <TitlesOfParts>
    <vt:vector size="129" baseType="lpstr">
      <vt:lpstr>Blender Pro Book</vt:lpstr>
      <vt:lpstr>KodchiangUPC</vt:lpstr>
      <vt:lpstr>MS PGothic</vt:lpstr>
      <vt:lpstr>宋体</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微服務架構與實戰 #1</vt:lpstr>
      <vt:lpstr>安德魯是誰?</vt:lpstr>
      <vt:lpstr>AGENDA (ALL)</vt:lpstr>
      <vt:lpstr>AGENDA (TODAY)</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Immutable Server</vt:lpstr>
      <vt:lpstr>PowerPoint 簡報</vt:lpstr>
      <vt:lpstr>PowerPoint 簡報</vt:lpstr>
      <vt:lpstr>PowerPoint 簡報</vt:lpstr>
      <vt:lpstr>PowerPoint 簡報</vt:lpstr>
      <vt:lpstr>PowerPoint 簡報</vt:lpstr>
      <vt:lpstr>PowerPoint 簡報</vt:lpstr>
      <vt:lpstr>小結 &amp; 討論</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小結 &amp; 討論</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Demo: risk without hyper-v isolation</vt:lpstr>
      <vt:lpstr>Question?</vt:lpstr>
      <vt:lpstr>小結 &amp; 討論</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64</cp:revision>
  <dcterms:created xsi:type="dcterms:W3CDTF">2016-11-15T09:34:15Z</dcterms:created>
  <dcterms:modified xsi:type="dcterms:W3CDTF">2016-12-12T06:30:07Z</dcterms:modified>
</cp:coreProperties>
</file>